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82" r:id="rId3"/>
    <p:sldId id="284" r:id="rId4"/>
    <p:sldId id="287" r:id="rId5"/>
    <p:sldId id="290" r:id="rId6"/>
    <p:sldId id="274" r:id="rId7"/>
    <p:sldId id="285" r:id="rId8"/>
    <p:sldId id="265" r:id="rId9"/>
    <p:sldId id="281" r:id="rId10"/>
    <p:sldId id="289" r:id="rId11"/>
    <p:sldId id="258" r:id="rId12"/>
    <p:sldId id="278" r:id="rId13"/>
    <p:sldId id="292" r:id="rId14"/>
    <p:sldId id="293" r:id="rId15"/>
    <p:sldId id="291" r:id="rId16"/>
    <p:sldId id="271" r:id="rId17"/>
  </p:sldIdLst>
  <p:sldSz cx="9144000" cy="6858000" type="screen4x3"/>
  <p:notesSz cx="994568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4660"/>
  </p:normalViewPr>
  <p:slideViewPr>
    <p:cSldViewPr>
      <p:cViewPr varScale="1">
        <p:scale>
          <a:sx n="89" d="100"/>
          <a:sy n="89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8A54C-4E69-4B68-832F-2E7521B33484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2BC9-A795-4D95-8A29-DFA27031C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9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8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03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16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5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65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7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3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47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2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99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8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864B-EB7E-4415-89BC-4D2EE1D75E8B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32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7343"/>
            <a:ext cx="4914563" cy="6432017"/>
          </a:xfrm>
        </p:spPr>
      </p:pic>
    </p:spTree>
    <p:extLst>
      <p:ext uri="{BB962C8B-B14F-4D97-AF65-F5344CB8AC3E}">
        <p14:creationId xmlns:p14="http://schemas.microsoft.com/office/powerpoint/2010/main" val="24353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242" y="300363"/>
            <a:ext cx="8229600" cy="778098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FRIEDENSKLIMA!</a:t>
            </a:r>
            <a:endParaRPr lang="de-DE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817583"/>
            <a:ext cx="4044765" cy="270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74834"/>
            <a:ext cx="4051465" cy="261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46259" y="-61568"/>
            <a:ext cx="2343919" cy="7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 smtClean="0"/>
              <a:t>Aktivitäten im Jahr 2022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092280" y="325536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Verleih über die </a:t>
            </a:r>
          </a:p>
          <a:p>
            <a:r>
              <a:rPr lang="de-DE" sz="1200" b="1" dirty="0" smtClean="0"/>
              <a:t>Lokale Agenda Lindau</a:t>
            </a:r>
            <a:endParaRPr lang="de-DE" sz="12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888432" cy="5600364"/>
          </a:xfrm>
        </p:spPr>
      </p:pic>
    </p:spTree>
    <p:extLst>
      <p:ext uri="{BB962C8B-B14F-4D97-AF65-F5344CB8AC3E}">
        <p14:creationId xmlns:p14="http://schemas.microsoft.com/office/powerpoint/2010/main" val="320636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680519" cy="6480720"/>
          </a:xfrm>
        </p:spPr>
      </p:pic>
    </p:spTree>
    <p:extLst>
      <p:ext uri="{BB962C8B-B14F-4D97-AF65-F5344CB8AC3E}">
        <p14:creationId xmlns:p14="http://schemas.microsoft.com/office/powerpoint/2010/main" val="10034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Satzungsänderungen 12.6.2023 </a:t>
            </a:r>
            <a:r>
              <a:rPr lang="de-DE" sz="1600" b="1" dirty="0" smtClean="0">
                <a:solidFill>
                  <a:srgbClr val="FF0000"/>
                </a:solidFill>
              </a:rPr>
              <a:t>(Änderungen in rot)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1100"/>
            <a:ext cx="3834049" cy="5574244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15" y="908720"/>
            <a:ext cx="382923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Satzungsänderungen 12.6.2023 </a:t>
            </a:r>
            <a:r>
              <a:rPr lang="de-DE" sz="1600" b="1" dirty="0" smtClean="0">
                <a:solidFill>
                  <a:srgbClr val="FF0000"/>
                </a:solidFill>
              </a:rPr>
              <a:t>(Änderungen in rot)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6" y="951100"/>
            <a:ext cx="3737821" cy="5574244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15" y="930264"/>
            <a:ext cx="3829235" cy="57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45" y="123793"/>
            <a:ext cx="4907764" cy="6473560"/>
          </a:xfrm>
        </p:spPr>
      </p:pic>
    </p:spTree>
    <p:extLst>
      <p:ext uri="{BB962C8B-B14F-4D97-AF65-F5344CB8AC3E}">
        <p14:creationId xmlns:p14="http://schemas.microsoft.com/office/powerpoint/2010/main" val="28338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/>
              <a:t> </a:t>
            </a:r>
            <a:r>
              <a:rPr lang="de-DE" sz="4000" b="1" dirty="0" smtClean="0"/>
              <a:t>  </a:t>
            </a:r>
            <a:r>
              <a:rPr lang="de-DE" sz="3200" b="1" dirty="0" smtClean="0"/>
              <a:t>Perspektiven 2023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196752"/>
            <a:ext cx="7715200" cy="4669979"/>
          </a:xfrm>
        </p:spPr>
        <p:txBody>
          <a:bodyPr/>
          <a:lstStyle/>
          <a:p>
            <a:r>
              <a:rPr lang="de-DE" sz="2000" b="1" dirty="0" smtClean="0"/>
              <a:t>Inhaltliche Schwerpunkte: Friedensarbeit im Krieg; (schulische</a:t>
            </a:r>
            <a:r>
              <a:rPr lang="de-DE" sz="2000" b="1" dirty="0"/>
              <a:t>) </a:t>
            </a:r>
            <a:r>
              <a:rPr lang="de-DE" sz="2000" b="1" dirty="0" smtClean="0"/>
              <a:t>Friedensbildung; Vernetzung: Zusammenarbeit mit Klimabewegung</a:t>
            </a:r>
            <a:r>
              <a:rPr lang="de-DE" sz="2000" b="1" dirty="0"/>
              <a:t>;</a:t>
            </a:r>
            <a:r>
              <a:rPr lang="de-DE" sz="2000" b="1" dirty="0" smtClean="0"/>
              <a:t> </a:t>
            </a:r>
          </a:p>
          <a:p>
            <a:r>
              <a:rPr lang="de-DE" sz="2000" b="1" dirty="0" smtClean="0"/>
              <a:t>17 Nachhaltigkeitsziele mit Sicherheit </a:t>
            </a:r>
            <a:r>
              <a:rPr lang="de-DE" sz="2000" b="1" dirty="0"/>
              <a:t>neu </a:t>
            </a:r>
            <a:r>
              <a:rPr lang="de-DE" sz="2000" b="1" dirty="0" smtClean="0"/>
              <a:t>denken, </a:t>
            </a:r>
            <a:r>
              <a:rPr lang="de-DE" sz="2000" b="1" dirty="0"/>
              <a:t>Wachstumskritik </a:t>
            </a:r>
            <a:r>
              <a:rPr lang="de-DE" sz="2000" b="1" dirty="0" smtClean="0"/>
              <a:t>und sozial-ökologisch-ökonomische Transformation </a:t>
            </a:r>
          </a:p>
          <a:p>
            <a:r>
              <a:rPr lang="de-DE" sz="2000" b="1" dirty="0" smtClean="0"/>
              <a:t>Ausstellung </a:t>
            </a:r>
            <a:r>
              <a:rPr lang="de-DE" sz="2000" b="1" dirty="0"/>
              <a:t>FRIEDENSKLIMA! </a:t>
            </a:r>
          </a:p>
          <a:p>
            <a:r>
              <a:rPr lang="de-DE" sz="2000" b="1" dirty="0"/>
              <a:t>v</a:t>
            </a:r>
            <a:r>
              <a:rPr lang="de-DE" sz="2000" b="1" dirty="0" smtClean="0"/>
              <a:t>iele neue Möglichkeiten: Resilienz </a:t>
            </a:r>
            <a:r>
              <a:rPr lang="de-DE" sz="2000" b="1" dirty="0" err="1" smtClean="0"/>
              <a:t>Capacitar</a:t>
            </a:r>
            <a:r>
              <a:rPr lang="de-DE" sz="2000" b="1" dirty="0" smtClean="0"/>
              <a:t>, Radio Proton, …. </a:t>
            </a:r>
          </a:p>
          <a:p>
            <a:r>
              <a:rPr lang="de-DE" sz="2000" b="1" dirty="0" smtClean="0"/>
              <a:t>Vereinsorganisation</a:t>
            </a:r>
            <a:r>
              <a:rPr lang="de-DE" sz="2000" b="1" dirty="0"/>
              <a:t>: neuer </a:t>
            </a:r>
            <a:r>
              <a:rPr lang="de-DE" sz="2000" b="1" dirty="0" smtClean="0"/>
              <a:t>Teamvorstand, Finanzierung des Vereins, </a:t>
            </a:r>
            <a:r>
              <a:rPr lang="de-DE" sz="2000" b="1" dirty="0"/>
              <a:t>Homepage und </a:t>
            </a:r>
            <a:r>
              <a:rPr lang="de-DE" sz="2000" b="1" dirty="0" err="1" smtClean="0"/>
              <a:t>SocialMedia</a:t>
            </a:r>
            <a:r>
              <a:rPr lang="de-DE" sz="2000" b="1" dirty="0" smtClean="0"/>
              <a:t>, Mitgliederwerbung</a:t>
            </a:r>
            <a:r>
              <a:rPr lang="de-DE" sz="2000" b="1" dirty="0"/>
              <a:t>, v.a. jüngere Menschen</a:t>
            </a:r>
          </a:p>
          <a:p>
            <a:pPr marL="0" indent="0">
              <a:buNone/>
            </a:pPr>
            <a:r>
              <a:rPr lang="de-DE" sz="2000" b="1" dirty="0" smtClean="0"/>
              <a:t> </a:t>
            </a:r>
          </a:p>
          <a:p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4752528" cy="23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Frieden braucht Visionen</a:t>
            </a:r>
            <a:endParaRPr lang="de-DE" sz="4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32" y="4509120"/>
            <a:ext cx="1242660" cy="1872208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888432" cy="5199580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3" y="2366102"/>
            <a:ext cx="4175449" cy="20158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6082" y="1484784"/>
            <a:ext cx="338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 und am 13. Juni feiern wir unser 4-jähriges Bestehen !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72450" y="59984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/>
              <a:t>Graffiti an der Mauer in Bethlehem</a:t>
            </a:r>
          </a:p>
          <a:p>
            <a:pPr algn="r"/>
            <a:r>
              <a:rPr lang="de-DE" sz="1200" b="1" dirty="0" smtClean="0"/>
              <a:t>Studienreise </a:t>
            </a:r>
            <a:r>
              <a:rPr lang="de-DE" sz="1200" b="1" dirty="0" err="1" smtClean="0"/>
              <a:t>friedens</a:t>
            </a:r>
            <a:r>
              <a:rPr lang="de-DE" sz="1200" b="1" dirty="0" smtClean="0"/>
              <a:t> räume 2018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8058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sz="3600" b="1" dirty="0"/>
              <a:t>Friedensregion Bodensee</a:t>
            </a:r>
            <a:br>
              <a:rPr lang="de-DE" sz="3600" b="1" dirty="0"/>
            </a:br>
            <a:r>
              <a:rPr lang="de-DE" sz="3600" b="1" dirty="0" smtClean="0"/>
              <a:t>Jahresbericht 2022 des Vorstands 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936104"/>
          </a:xfrm>
        </p:spPr>
        <p:txBody>
          <a:bodyPr>
            <a:normAutofit/>
          </a:bodyPr>
          <a:lstStyle/>
          <a:p>
            <a:r>
              <a:rPr lang="de-DE" sz="1800" b="1" dirty="0" smtClean="0">
                <a:solidFill>
                  <a:schemeClr val="tx1"/>
                </a:solidFill>
              </a:rPr>
              <a:t>auf der Mitgliederversammlung des FRB e.V.</a:t>
            </a:r>
          </a:p>
          <a:p>
            <a:r>
              <a:rPr lang="de-DE" sz="1800" b="1" dirty="0" smtClean="0">
                <a:solidFill>
                  <a:schemeClr val="tx1"/>
                </a:solidFill>
              </a:rPr>
              <a:t>am 12. Juni 2023 in Überlingen</a:t>
            </a:r>
            <a:endParaRPr lang="de-DE" sz="1800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85255"/>
            <a:ext cx="5043862" cy="29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07" y="116632"/>
            <a:ext cx="4906395" cy="6635837"/>
          </a:xfrm>
        </p:spPr>
      </p:pic>
    </p:spTree>
    <p:extLst>
      <p:ext uri="{BB962C8B-B14F-4D97-AF65-F5344CB8AC3E}">
        <p14:creationId xmlns:p14="http://schemas.microsoft.com/office/powerpoint/2010/main" val="24265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68161"/>
            <a:ext cx="7632848" cy="1028592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Jahresbericht 2022 des FRB-Vorstands  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084912"/>
            <a:ext cx="8064896" cy="5224408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</a:rPr>
              <a:t>r</a:t>
            </a:r>
            <a:r>
              <a:rPr lang="de-DE" sz="1600" b="1" dirty="0" smtClean="0">
                <a:solidFill>
                  <a:schemeClr val="tx1"/>
                </a:solidFill>
              </a:rPr>
              <a:t>egelmäßiges monatliches FRB-Arbeitstreffen + Vorstandssitzungen mit Reflexion und Planung  von Aktionen und Entwicklung der Friedensregion seit 2015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Überlinger Friedenstage: Themenschwerpunkt sozio-ökologische-ökonomische Transformation seit 2022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regelmäßiger Newsletter seit 2020 </a:t>
            </a:r>
            <a:endParaRPr lang="de-DE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monatliche Online-Resilienz-Gruppe seit 2021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</a:rPr>
              <a:t>m</a:t>
            </a:r>
            <a:r>
              <a:rPr lang="de-DE" sz="1600" b="1" dirty="0" smtClean="0">
                <a:solidFill>
                  <a:schemeClr val="tx1"/>
                </a:solidFill>
              </a:rPr>
              <a:t>onatlicher friedenspolitischer Stammtisch in Überlingen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</a:rPr>
              <a:t>v</a:t>
            </a:r>
            <a:r>
              <a:rPr lang="de-DE" sz="1600" b="1" dirty="0" smtClean="0">
                <a:solidFill>
                  <a:schemeClr val="tx1"/>
                </a:solidFill>
              </a:rPr>
              <a:t>ierteljährliche „Kamingespräche“ zur Themenvertiefung seit 2023</a:t>
            </a:r>
            <a:endParaRPr lang="de-DE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</a:rPr>
              <a:t>regelmäßige Teilnahme am Friedenstisch in </a:t>
            </a:r>
            <a:r>
              <a:rPr lang="de-DE" sz="1600" b="1" dirty="0" smtClean="0">
                <a:solidFill>
                  <a:schemeClr val="tx1"/>
                </a:solidFill>
              </a:rPr>
              <a:t>Überlingen seit 2019</a:t>
            </a:r>
            <a:endParaRPr lang="de-DE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</a:rPr>
              <a:t>i</a:t>
            </a:r>
            <a:r>
              <a:rPr lang="de-DE" sz="1600" b="1" dirty="0" smtClean="0">
                <a:solidFill>
                  <a:schemeClr val="tx1"/>
                </a:solidFill>
              </a:rPr>
              <a:t>n </a:t>
            </a:r>
            <a:r>
              <a:rPr lang="de-DE" sz="1600" b="1" dirty="0">
                <a:solidFill>
                  <a:schemeClr val="tx1"/>
                </a:solidFill>
              </a:rPr>
              <a:t>der Organisation des Internationalen </a:t>
            </a:r>
            <a:r>
              <a:rPr lang="de-DE" sz="1600" b="1" dirty="0" smtClean="0">
                <a:solidFill>
                  <a:schemeClr val="tx1"/>
                </a:solidFill>
              </a:rPr>
              <a:t>Bodensee-Friedensweges in Bregenz und Heiden</a:t>
            </a:r>
            <a:endParaRPr lang="de-DE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enge Zusammenarbeit mit den </a:t>
            </a:r>
            <a:r>
              <a:rPr lang="de-DE" sz="1600" b="1" dirty="0" err="1" smtClean="0">
                <a:solidFill>
                  <a:schemeClr val="tx1"/>
                </a:solidFill>
              </a:rPr>
              <a:t>friedens</a:t>
            </a:r>
            <a:r>
              <a:rPr lang="de-DE" sz="1600" b="1" dirty="0" smtClean="0">
                <a:solidFill>
                  <a:schemeClr val="tx1"/>
                </a:solidFill>
              </a:rPr>
              <a:t> räumen, Politkino und Lokale Agenda in Lindau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regelmäßiger </a:t>
            </a:r>
            <a:r>
              <a:rPr lang="de-DE" sz="1600" b="1" dirty="0">
                <a:solidFill>
                  <a:schemeClr val="tx1"/>
                </a:solidFill>
              </a:rPr>
              <a:t>Kontakt mit </a:t>
            </a:r>
            <a:r>
              <a:rPr lang="de-DE" sz="1600" b="1" dirty="0" smtClean="0">
                <a:solidFill>
                  <a:schemeClr val="tx1"/>
                </a:solidFill>
              </a:rPr>
              <a:t>SDG-Forum Bodensee, </a:t>
            </a:r>
            <a:r>
              <a:rPr lang="de-DE" sz="1600" b="1" dirty="0" err="1" smtClean="0">
                <a:solidFill>
                  <a:schemeClr val="tx1"/>
                </a:solidFill>
              </a:rPr>
              <a:t>ParentsforFuture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600" b="1" dirty="0">
                <a:solidFill>
                  <a:schemeClr val="tx1"/>
                </a:solidFill>
              </a:rPr>
              <a:t>und </a:t>
            </a:r>
            <a:r>
              <a:rPr lang="de-DE" sz="1600" b="1" dirty="0" err="1" smtClean="0">
                <a:solidFill>
                  <a:schemeClr val="tx1"/>
                </a:solidFill>
              </a:rPr>
              <a:t>FridaysforFuture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regelmäßige Kontakte zu anderen Organisationen und Verbänden der Friedens- und Klimabewegung, Beteiligung an Tagungen und Veranstaltungen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/>
                </a:solidFill>
              </a:rPr>
              <a:t>Teilnahme an Fortbildungen (Sicherheit neu </a:t>
            </a:r>
            <a:r>
              <a:rPr lang="de-DE" sz="1600" b="1" dirty="0" smtClean="0">
                <a:solidFill>
                  <a:schemeClr val="tx1"/>
                </a:solidFill>
              </a:rPr>
              <a:t>denken, Vereinsführerschein )</a:t>
            </a:r>
            <a:endParaRPr lang="de-DE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Teilnahme </a:t>
            </a:r>
            <a:r>
              <a:rPr lang="de-DE" sz="1600" b="1" dirty="0">
                <a:solidFill>
                  <a:schemeClr val="tx1"/>
                </a:solidFill>
              </a:rPr>
              <a:t>Schweigekreis für Frieden, Klimaschutz und Gemeinwohl in Lindau seit </a:t>
            </a:r>
            <a:r>
              <a:rPr lang="de-DE" sz="1600" b="1" dirty="0" smtClean="0">
                <a:solidFill>
                  <a:schemeClr val="tx1"/>
                </a:solidFill>
              </a:rPr>
              <a:t>2019, seit 2023 Mahnwache Überlingen</a:t>
            </a:r>
            <a:endParaRPr lang="de-DE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und zahlreiche weitere Aktivitäten wie freiwillige CO2-Abgabe, usw.  ……..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</a:rPr>
              <a:t>Und last not least: Maßnahmen zur Finanzierung der Vereinsarbeit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780"/>
            <a:ext cx="1656184" cy="9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839305" cy="6635837"/>
          </a:xfrm>
        </p:spPr>
      </p:pic>
    </p:spTree>
    <p:extLst>
      <p:ext uri="{BB962C8B-B14F-4D97-AF65-F5344CB8AC3E}">
        <p14:creationId xmlns:p14="http://schemas.microsoft.com/office/powerpoint/2010/main" val="5442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11" y="260648"/>
            <a:ext cx="5112568" cy="792088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Aktivitäten im Jahr 2022</a:t>
            </a:r>
            <a:endParaRPr lang="de-DE" sz="4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1" y="1080247"/>
            <a:ext cx="2784309" cy="2088232"/>
          </a:xfrm>
        </p:spPr>
      </p:pic>
      <p:sp>
        <p:nvSpPr>
          <p:cNvPr id="3" name="Textfeld 2"/>
          <p:cNvSpPr txBox="1"/>
          <p:nvPr/>
        </p:nvSpPr>
        <p:spPr>
          <a:xfrm>
            <a:off x="758393" y="2005389"/>
            <a:ext cx="5325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	</a:t>
            </a:r>
            <a:r>
              <a:rPr lang="de-DE" sz="1200" b="1" dirty="0" smtClean="0"/>
              <a:t>	            Jahresausflug Heiden CH	</a:t>
            </a:r>
          </a:p>
          <a:p>
            <a:r>
              <a:rPr lang="de-DE" sz="1200" b="1" dirty="0" smtClean="0"/>
              <a:t>			</a:t>
            </a:r>
          </a:p>
          <a:p>
            <a:r>
              <a:rPr lang="de-DE" sz="1200" b="1" dirty="0"/>
              <a:t>	</a:t>
            </a:r>
            <a:r>
              <a:rPr lang="de-DE" sz="1200" b="1" dirty="0" smtClean="0"/>
              <a:t>		                      Überlinger Friedenstage</a:t>
            </a:r>
          </a:p>
          <a:p>
            <a:endParaRPr lang="de-DE" sz="1200" b="1" dirty="0"/>
          </a:p>
          <a:p>
            <a:endParaRPr lang="de-DE" sz="1200" b="1" dirty="0" smtClean="0"/>
          </a:p>
          <a:p>
            <a:endParaRPr lang="de-DE" sz="1200" b="1" dirty="0"/>
          </a:p>
          <a:p>
            <a:endParaRPr lang="de-DE" sz="1200" b="1" dirty="0" smtClean="0"/>
          </a:p>
          <a:p>
            <a:endParaRPr lang="de-DE" sz="1200" b="1" dirty="0"/>
          </a:p>
          <a:p>
            <a:endParaRPr lang="de-DE" sz="1200" b="1" dirty="0" smtClean="0"/>
          </a:p>
          <a:p>
            <a:endParaRPr lang="de-DE" sz="1200" b="1" dirty="0"/>
          </a:p>
          <a:p>
            <a:r>
              <a:rPr lang="de-DE" sz="1200" b="1" dirty="0" smtClean="0"/>
              <a:t>  Friedenstagung Weingarten</a:t>
            </a:r>
          </a:p>
          <a:p>
            <a:endParaRPr lang="de-DE" sz="1200" b="1" dirty="0"/>
          </a:p>
          <a:p>
            <a:r>
              <a:rPr lang="de-DE" sz="1200" b="1" dirty="0" smtClean="0"/>
              <a:t>  Friedenskonzerte </a:t>
            </a:r>
          </a:p>
          <a:p>
            <a:endParaRPr lang="de-DE" sz="12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539286" cy="2043735"/>
          </a:xfrm>
          <a:prstGeom prst="rect">
            <a:avLst/>
          </a:prstGeom>
        </p:spPr>
      </p:pic>
      <p:pic>
        <p:nvPicPr>
          <p:cNvPr id="11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750"/>
            <a:ext cx="3169237" cy="2050683"/>
          </a:xfrm>
          <a:prstGeom prst="rect">
            <a:avLst/>
          </a:prstGeom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46" y="2420888"/>
            <a:ext cx="2808312" cy="3928240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78" y="2708920"/>
            <a:ext cx="2865474" cy="20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37" y="202630"/>
            <a:ext cx="3092119" cy="778098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/>
              <a:t>   Aktivitäten im Jahr 2022</a:t>
            </a:r>
            <a:endParaRPr lang="de-DE" sz="2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9165"/>
            <a:ext cx="3528392" cy="231781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2618" y="3861048"/>
            <a:ext cx="4873878" cy="263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861048"/>
            <a:ext cx="3906170" cy="263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355" y="919165"/>
            <a:ext cx="4320480" cy="23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9865" y="3206413"/>
            <a:ext cx="8407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 </a:t>
            </a:r>
            <a:r>
              <a:rPr lang="de-DE" sz="1200" b="1" dirty="0" smtClean="0"/>
              <a:t>    Einweihung </a:t>
            </a:r>
            <a:r>
              <a:rPr lang="de-DE" sz="1200" b="1" dirty="0"/>
              <a:t>Friedenslinde </a:t>
            </a:r>
            <a:r>
              <a:rPr lang="de-DE" sz="1200" b="1" dirty="0" smtClean="0"/>
              <a:t>Überlingen			</a:t>
            </a:r>
            <a:r>
              <a:rPr lang="de-DE" sz="1200" b="1" dirty="0" err="1" smtClean="0"/>
              <a:t>Multiplikatorentagung</a:t>
            </a:r>
            <a:r>
              <a:rPr lang="de-DE" sz="1200" b="1" dirty="0" smtClean="0"/>
              <a:t> Sicherheit neu denken in Fulda </a:t>
            </a:r>
          </a:p>
          <a:p>
            <a:r>
              <a:rPr lang="de-DE" sz="800" b="1" dirty="0" smtClean="0"/>
              <a:t>          </a:t>
            </a:r>
            <a:r>
              <a:rPr lang="de-DE" sz="1200" b="1" dirty="0" smtClean="0"/>
              <a:t>					    	</a:t>
            </a:r>
            <a:endParaRPr lang="de-DE" sz="1200" b="1" dirty="0"/>
          </a:p>
          <a:p>
            <a:r>
              <a:rPr lang="de-DE" sz="1200" b="1" dirty="0" smtClean="0"/>
              <a:t>     Tagung mit AWC Weltbürger*innen	                   	       	 Flaggentag </a:t>
            </a:r>
            <a:r>
              <a:rPr lang="de-DE" sz="1200" b="1" dirty="0"/>
              <a:t>der Mayors for </a:t>
            </a:r>
            <a:r>
              <a:rPr lang="de-DE" sz="1200" b="1" dirty="0" smtClean="0"/>
              <a:t>Peace am 8.7.22 in Lindau</a:t>
            </a:r>
            <a:endParaRPr lang="de-DE" sz="100" b="1" dirty="0" smtClean="0"/>
          </a:p>
          <a:p>
            <a:endParaRPr lang="de-DE" sz="1200" dirty="0" smtClean="0"/>
          </a:p>
          <a:p>
            <a:r>
              <a:rPr lang="de-DE" sz="1200" dirty="0"/>
              <a:t>	</a:t>
            </a:r>
            <a:r>
              <a:rPr lang="de-DE" sz="1200" dirty="0" smtClean="0"/>
              <a:t>			             	                </a:t>
            </a:r>
            <a:r>
              <a:rPr lang="de-DE" sz="1600" dirty="0" smtClean="0"/>
              <a:t>		</a:t>
            </a:r>
            <a:r>
              <a:rPr lang="de-DE" sz="1600" dirty="0"/>
              <a:t>	</a:t>
            </a:r>
            <a:r>
              <a:rPr lang="de-DE" sz="1600" dirty="0" smtClean="0"/>
              <a:t>			        	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329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7" y="2708920"/>
            <a:ext cx="2680323" cy="38601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3819906"/>
            <a:ext cx="4885520" cy="26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723595"/>
            <a:ext cx="3024336" cy="17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786" y="723594"/>
            <a:ext cx="2731670" cy="17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717" y="723594"/>
            <a:ext cx="2368083" cy="17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46351" y="2743180"/>
            <a:ext cx="474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/>
              <a:t>Internationaler Bodensee-Friedensweg</a:t>
            </a:r>
          </a:p>
          <a:p>
            <a:pPr algn="ctr"/>
            <a:r>
              <a:rPr lang="de-DE" sz="1000" b="1" dirty="0" smtClean="0"/>
              <a:t> </a:t>
            </a:r>
          </a:p>
          <a:p>
            <a:pPr algn="ctr"/>
            <a:r>
              <a:rPr lang="de-DE" sz="2200" b="1" dirty="0" smtClean="0"/>
              <a:t>2022 in Bregenz</a:t>
            </a:r>
            <a:endParaRPr lang="de-DE" sz="22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3717" y="188640"/>
            <a:ext cx="2583742" cy="706089"/>
          </a:xfrm>
        </p:spPr>
        <p:txBody>
          <a:bodyPr>
            <a:normAutofit/>
          </a:bodyPr>
          <a:lstStyle/>
          <a:p>
            <a:pPr algn="l"/>
            <a:r>
              <a:rPr lang="de-DE" sz="1800" b="1" dirty="0" smtClean="0"/>
              <a:t>Aktivitäten im Jahr 2022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100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300940"/>
            <a:ext cx="8445624" cy="967819"/>
          </a:xfrm>
        </p:spPr>
        <p:txBody>
          <a:bodyPr>
            <a:normAutofit fontScale="90000"/>
          </a:bodyPr>
          <a:lstStyle/>
          <a:p>
            <a:pPr algn="l"/>
            <a:r>
              <a:rPr lang="de-DE" sz="2000" b="1" dirty="0" smtClean="0"/>
              <a:t>Ausstellung</a:t>
            </a:r>
            <a:r>
              <a:rPr lang="de-DE" sz="4000" b="1" dirty="0" smtClean="0"/>
              <a:t> FRIEDENSKLIMA! </a:t>
            </a:r>
            <a:r>
              <a:rPr lang="de-DE" sz="2000" b="1" dirty="0"/>
              <a:t>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	      17 Ziele für Gerechtigkeit und Frieden an unterschiedlichen Orten </a:t>
            </a:r>
            <a:endParaRPr lang="de-DE" sz="2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" y="1861916"/>
            <a:ext cx="2782674" cy="185511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096" y="3830273"/>
            <a:ext cx="3861596" cy="266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13" y="3830273"/>
            <a:ext cx="3763433" cy="266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68760"/>
            <a:ext cx="25202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54" y="1556792"/>
            <a:ext cx="2970810" cy="2160240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46259" y="-61568"/>
            <a:ext cx="2343919" cy="7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 smtClean="0"/>
              <a:t>Aktivitäten im Jahr 2022</a:t>
            </a:r>
            <a:endParaRPr lang="de-DE" sz="1600" b="1" dirty="0"/>
          </a:p>
        </p:txBody>
      </p:sp>
      <p:pic>
        <p:nvPicPr>
          <p:cNvPr id="11" name="Inhaltsplatzhalt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50" y="5450655"/>
            <a:ext cx="785392" cy="10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038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Bildschirmpräsentation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Friedensregion Bodensee Jahresbericht 2022 des Vorstands </vt:lpstr>
      <vt:lpstr>PowerPoint-Präsentation</vt:lpstr>
      <vt:lpstr>Jahresbericht 2022 des FRB-Vorstands  </vt:lpstr>
      <vt:lpstr>PowerPoint-Präsentation</vt:lpstr>
      <vt:lpstr>Aktivitäten im Jahr 2022</vt:lpstr>
      <vt:lpstr>   Aktivitäten im Jahr 2022</vt:lpstr>
      <vt:lpstr>Aktivitäten im Jahr 2022</vt:lpstr>
      <vt:lpstr>Ausstellung FRIEDENSKLIMA!          17 Ziele für Gerechtigkeit und Frieden an unterschiedlichen Orten </vt:lpstr>
      <vt:lpstr>FRIEDENSKLIMA!</vt:lpstr>
      <vt:lpstr>PowerPoint-Präsentation</vt:lpstr>
      <vt:lpstr>Satzungsänderungen 12.6.2023 (Änderungen in rot)</vt:lpstr>
      <vt:lpstr>Satzungsänderungen 12.6.2023 (Änderungen in rot)</vt:lpstr>
      <vt:lpstr>PowerPoint-Präsentation</vt:lpstr>
      <vt:lpstr>   Perspektiven 2023</vt:lpstr>
      <vt:lpstr>Frieden braucht Visionen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frieder</dc:creator>
  <cp:lastModifiedBy>Frieder</cp:lastModifiedBy>
  <cp:revision>74</cp:revision>
  <cp:lastPrinted>2018-01-19T19:03:09Z</cp:lastPrinted>
  <dcterms:created xsi:type="dcterms:W3CDTF">2017-02-25T19:57:49Z</dcterms:created>
  <dcterms:modified xsi:type="dcterms:W3CDTF">2023-06-19T08:41:15Z</dcterms:modified>
</cp:coreProperties>
</file>