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7" r:id="rId2"/>
    <p:sldId id="262" r:id="rId3"/>
    <p:sldId id="258" r:id="rId4"/>
    <p:sldId id="259" r:id="rId5"/>
    <p:sldId id="279" r:id="rId6"/>
    <p:sldId id="270" r:id="rId7"/>
    <p:sldId id="263" r:id="rId8"/>
    <p:sldId id="274" r:id="rId9"/>
    <p:sldId id="261" r:id="rId10"/>
    <p:sldId id="268" r:id="rId11"/>
    <p:sldId id="280" r:id="rId12"/>
    <p:sldId id="277" r:id="rId13"/>
    <p:sldId id="264" r:id="rId14"/>
  </p:sldIdLst>
  <p:sldSz cx="12192000" cy="6858000"/>
  <p:notesSz cx="6858000" cy="99456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406" autoAdjust="0"/>
  </p:normalViewPr>
  <p:slideViewPr>
    <p:cSldViewPr snapToGrid="0">
      <p:cViewPr>
        <p:scale>
          <a:sx n="90" d="100"/>
          <a:sy n="90" d="100"/>
        </p:scale>
        <p:origin x="-427" y="-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64BAA-AFD0-4E21-A440-ED87DE4DD1D7}" type="datetimeFigureOut">
              <a:rPr lang="de-DE" smtClean="0"/>
              <a:t>16.07.2022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BD5C1-747C-4C97-9B42-593727C6A8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65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9F482-2AE7-414B-94E9-02ABC81ACBC3}" type="datetimeFigureOut">
              <a:rPr lang="de-DE" smtClean="0"/>
              <a:t>16.07.2022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445C6-8600-415E-A7A9-C8FB8F705A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9546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445C6-8600-415E-A7A9-C8FB8F705A11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5698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445C6-8600-415E-A7A9-C8FB8F705A11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666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2C07-5B9D-4E89-9660-A799CC805103}" type="datetimeFigureOut">
              <a:rPr lang="de-DE" smtClean="0"/>
              <a:t>16.07.2022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1385-3B4E-4AE4-A3FF-86EAECE714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2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2C07-5B9D-4E89-9660-A799CC805103}" type="datetimeFigureOut">
              <a:rPr lang="de-DE" smtClean="0"/>
              <a:t>16.07.2022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1385-3B4E-4AE4-A3FF-86EAECE714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2496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2C07-5B9D-4E89-9660-A799CC805103}" type="datetimeFigureOut">
              <a:rPr lang="de-DE" smtClean="0"/>
              <a:t>16.07.2022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1385-3B4E-4AE4-A3FF-86EAECE714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616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2C07-5B9D-4E89-9660-A799CC805103}" type="datetimeFigureOut">
              <a:rPr lang="de-DE" smtClean="0"/>
              <a:t>16.07.2022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1385-3B4E-4AE4-A3FF-86EAECE714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67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2C07-5B9D-4E89-9660-A799CC805103}" type="datetimeFigureOut">
              <a:rPr lang="de-DE" smtClean="0"/>
              <a:t>16.07.2022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1385-3B4E-4AE4-A3FF-86EAECE714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87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2C07-5B9D-4E89-9660-A799CC805103}" type="datetimeFigureOut">
              <a:rPr lang="de-DE" smtClean="0"/>
              <a:t>16.07.2022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1385-3B4E-4AE4-A3FF-86EAECE714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5544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2C07-5B9D-4E89-9660-A799CC805103}" type="datetimeFigureOut">
              <a:rPr lang="de-DE" smtClean="0"/>
              <a:t>16.07.2022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1385-3B4E-4AE4-A3FF-86EAECE714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2989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2C07-5B9D-4E89-9660-A799CC805103}" type="datetimeFigureOut">
              <a:rPr lang="de-DE" smtClean="0"/>
              <a:t>16.07.2022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1385-3B4E-4AE4-A3FF-86EAECE714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5227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2C07-5B9D-4E89-9660-A799CC805103}" type="datetimeFigureOut">
              <a:rPr lang="de-DE" smtClean="0"/>
              <a:t>16.07.2022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1385-3B4E-4AE4-A3FF-86EAECE714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7361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2C07-5B9D-4E89-9660-A799CC805103}" type="datetimeFigureOut">
              <a:rPr lang="de-DE" smtClean="0"/>
              <a:t>16.07.2022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1385-3B4E-4AE4-A3FF-86EAECE714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9866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2C07-5B9D-4E89-9660-A799CC805103}" type="datetimeFigureOut">
              <a:rPr lang="de-DE" smtClean="0"/>
              <a:t>16.07.2022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1385-3B4E-4AE4-A3FF-86EAECE714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1460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82C07-5B9D-4E89-9660-A799CC805103}" type="datetimeFigureOut">
              <a:rPr lang="de-DE" smtClean="0"/>
              <a:t>16.07.2022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E1385-3B4E-4AE4-A3FF-86EAECE714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88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206" y="561810"/>
            <a:ext cx="8388292" cy="5972277"/>
          </a:xfrm>
        </p:spPr>
      </p:pic>
    </p:spTree>
    <p:extLst>
      <p:ext uri="{BB962C8B-B14F-4D97-AF65-F5344CB8AC3E}">
        <p14:creationId xmlns:p14="http://schemas.microsoft.com/office/powerpoint/2010/main" val="44903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4129"/>
          </a:xfrm>
        </p:spPr>
        <p:txBody>
          <a:bodyPr>
            <a:normAutofit/>
          </a:bodyPr>
          <a:lstStyle/>
          <a:p>
            <a:pPr algn="ctr"/>
            <a:r>
              <a:rPr lang="de-DE" sz="4000" b="1" dirty="0" smtClean="0">
                <a:latin typeface="+mn-lt"/>
              </a:rPr>
              <a:t> </a:t>
            </a:r>
            <a:endParaRPr lang="de-DE" sz="3600" b="1" dirty="0">
              <a:latin typeface="+mn-lt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08127" y="516466"/>
            <a:ext cx="11596640" cy="10423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400" b="1" dirty="0" smtClean="0"/>
              <a:t>Bündnis vor Ort: Friedensregion Bodensee, </a:t>
            </a:r>
            <a:r>
              <a:rPr lang="de-DE" sz="2400" b="1" dirty="0" err="1" smtClean="0"/>
              <a:t>friedens</a:t>
            </a:r>
            <a:r>
              <a:rPr lang="de-DE" sz="2400" b="1" dirty="0" smtClean="0"/>
              <a:t> räume – </a:t>
            </a:r>
            <a:r>
              <a:rPr lang="de-DE" sz="2400" b="1" dirty="0" err="1" smtClean="0"/>
              <a:t>pax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christi</a:t>
            </a:r>
            <a:r>
              <a:rPr lang="de-DE" sz="2400" b="1" dirty="0" smtClean="0"/>
              <a:t>, </a:t>
            </a:r>
          </a:p>
          <a:p>
            <a:pPr marL="0" indent="0" algn="ctr">
              <a:buNone/>
            </a:pPr>
            <a:r>
              <a:rPr lang="de-DE" sz="2400" b="1" dirty="0" smtClean="0"/>
              <a:t>Lokale Agenda 21, </a:t>
            </a:r>
            <a:r>
              <a:rPr lang="de-DE" sz="2400" b="1" dirty="0" err="1" smtClean="0"/>
              <a:t>Parents</a:t>
            </a:r>
            <a:r>
              <a:rPr lang="de-DE" sz="2400" b="1" dirty="0" smtClean="0"/>
              <a:t> for Future Lindau und Amnesty International Lindau</a:t>
            </a:r>
          </a:p>
          <a:p>
            <a:pPr marL="0" indent="0">
              <a:buNone/>
            </a:pPr>
            <a:endParaRPr lang="de-DE" sz="24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76" y="1589806"/>
            <a:ext cx="7323692" cy="4504650"/>
          </a:xfrm>
          <a:prstGeom prst="rect">
            <a:avLst/>
          </a:prstGeom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8820338" y="4789863"/>
            <a:ext cx="2651993" cy="1583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de-DE" sz="1400" b="1" dirty="0" smtClean="0"/>
              <a:t>Die Ausstellung war täglich von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de-DE" sz="1400" b="1" dirty="0" smtClean="0"/>
              <a:t>9 – 18 Uhr betreut.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400" b="1" dirty="0" smtClean="0"/>
              <a:t>Führungen nach Vereinbarung.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400" b="1" dirty="0" smtClean="0"/>
              <a:t>Ehrenamtliche Betreuung             für 144 Tage:  1350 Stunden</a:t>
            </a:r>
          </a:p>
        </p:txBody>
      </p:sp>
    </p:spTree>
    <p:extLst>
      <p:ext uri="{BB962C8B-B14F-4D97-AF65-F5344CB8AC3E}">
        <p14:creationId xmlns:p14="http://schemas.microsoft.com/office/powerpoint/2010/main" val="54144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4129"/>
          </a:xfrm>
        </p:spPr>
        <p:txBody>
          <a:bodyPr>
            <a:normAutofit/>
          </a:bodyPr>
          <a:lstStyle/>
          <a:p>
            <a:pPr algn="ctr"/>
            <a:r>
              <a:rPr lang="de-DE" sz="4000" b="1" dirty="0" smtClean="0">
                <a:latin typeface="+mn-lt"/>
              </a:rPr>
              <a:t> </a:t>
            </a:r>
            <a:endParaRPr lang="de-DE" sz="3600" b="1" dirty="0">
              <a:latin typeface="+mn-lt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08127" y="516466"/>
            <a:ext cx="11596640" cy="10423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400" b="1" dirty="0" smtClean="0"/>
              <a:t>Ausgezeichnet mit dem Schöpfungspreis 2021 des Bistum Augsburg </a:t>
            </a:r>
          </a:p>
          <a:p>
            <a:pPr marL="0" indent="0" algn="ctr">
              <a:buNone/>
            </a:pPr>
            <a:r>
              <a:rPr lang="de-DE" sz="2400" b="1" dirty="0"/>
              <a:t>d</a:t>
            </a:r>
            <a:r>
              <a:rPr lang="de-DE" sz="2400" b="1" dirty="0" smtClean="0"/>
              <a:t>urch Bischof Bertram Meier</a:t>
            </a:r>
          </a:p>
          <a:p>
            <a:pPr marL="0" indent="0">
              <a:buNone/>
            </a:pPr>
            <a:endParaRPr lang="de-DE" sz="24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459" y="1589806"/>
            <a:ext cx="6997991" cy="450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3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861" y="752684"/>
            <a:ext cx="11057467" cy="974532"/>
          </a:xfrm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</a:pPr>
            <a:r>
              <a:rPr lang="de-DE" sz="3100" b="1" dirty="0" smtClean="0">
                <a:latin typeface="+mn-lt"/>
              </a:rPr>
              <a:t>entwickelt und realisiert von			     Projektträger </a:t>
            </a:r>
            <a:r>
              <a:rPr lang="de-DE" sz="3200" b="1" dirty="0">
                <a:solidFill>
                  <a:prstClr val="black"/>
                </a:solidFill>
                <a:latin typeface="Calibri" panose="020F0502020204030204"/>
              </a:rPr>
              <a:t>Stadt Lindau</a:t>
            </a:r>
            <a:r>
              <a:rPr lang="de-DE" sz="3100" b="1" dirty="0" smtClean="0">
                <a:latin typeface="+mn-lt"/>
              </a:rPr>
              <a:t/>
            </a:r>
            <a:br>
              <a:rPr lang="de-DE" sz="3100" b="1" dirty="0" smtClean="0">
                <a:latin typeface="+mn-lt"/>
              </a:rPr>
            </a:br>
            <a:r>
              <a:rPr lang="de-DE" sz="24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Friedensregion </a:t>
            </a:r>
            <a:r>
              <a:rPr lang="de-DE" sz="24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Bodensee e.V. </a:t>
            </a:r>
            <a:r>
              <a:rPr lang="de-DE" sz="24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und </a:t>
            </a:r>
            <a:r>
              <a:rPr lang="de-DE" sz="24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friedens</a:t>
            </a:r>
            <a:r>
              <a:rPr lang="de-DE" sz="24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räumen </a:t>
            </a:r>
            <a:r>
              <a:rPr lang="de-DE" sz="24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Lindau 		        Lokale Agenda 21</a:t>
            </a:r>
            <a:br>
              <a:rPr lang="de-DE" sz="2400" b="1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de-DE" sz="1200" b="1" dirty="0">
              <a:latin typeface="+mn-lt"/>
            </a:endParaRPr>
          </a:p>
        </p:txBody>
      </p:sp>
      <p:sp>
        <p:nvSpPr>
          <p:cNvPr id="8" name="Textfeld 7"/>
          <p:cNvSpPr txBox="1"/>
          <p:nvPr/>
        </p:nvSpPr>
        <p:spPr>
          <a:xfrm flipH="1">
            <a:off x="872060" y="4729054"/>
            <a:ext cx="498407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400" b="1" dirty="0"/>
          </a:p>
          <a:p>
            <a:r>
              <a:rPr lang="de-DE" sz="1400" b="1" dirty="0" smtClean="0"/>
              <a:t>Planung </a:t>
            </a:r>
            <a:r>
              <a:rPr lang="de-DE" sz="1400" b="1" dirty="0"/>
              <a:t>und </a:t>
            </a:r>
            <a:r>
              <a:rPr lang="de-DE" sz="1400" b="1" dirty="0" smtClean="0"/>
              <a:t>Vorbereitung seit 2019:  ca</a:t>
            </a:r>
            <a:r>
              <a:rPr lang="de-DE" sz="1400" b="1" dirty="0"/>
              <a:t>. 800 Stunden</a:t>
            </a:r>
          </a:p>
          <a:p>
            <a:endParaRPr lang="de-DE" sz="1000" b="1" dirty="0" smtClean="0"/>
          </a:p>
          <a:p>
            <a:r>
              <a:rPr lang="de-DE" sz="1400" b="1" dirty="0" smtClean="0"/>
              <a:t>Die Ausstellung wurde im Sinne der Nachhaltigkeit modular entwickelt: sie ist zur Weiterverwendung in unterschiedlichen Kontexten wie Schulen, Messen, Kirchengemeinden und Kommunen geeignet. 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32" y="1777781"/>
            <a:ext cx="4835917" cy="321114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192" y="3420312"/>
            <a:ext cx="2561005" cy="155168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 flipH="1">
            <a:off x="6138333" y="4737515"/>
            <a:ext cx="513647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400" b="1" dirty="0"/>
          </a:p>
          <a:p>
            <a:pPr algn="r"/>
            <a:r>
              <a:rPr lang="de-DE" sz="1400" b="1" dirty="0"/>
              <a:t>2022 </a:t>
            </a:r>
            <a:r>
              <a:rPr lang="de-DE" sz="1400" b="1" dirty="0" smtClean="0"/>
              <a:t>erweitert </a:t>
            </a:r>
            <a:r>
              <a:rPr lang="de-DE" sz="1400" b="1" dirty="0"/>
              <a:t>durch </a:t>
            </a:r>
            <a:r>
              <a:rPr lang="de-DE" sz="1400" b="1" dirty="0" smtClean="0"/>
              <a:t>eine 20-teilige </a:t>
            </a:r>
            <a:r>
              <a:rPr lang="de-DE" sz="1400" b="1" dirty="0" err="1" smtClean="0"/>
              <a:t>Rollup</a:t>
            </a:r>
            <a:r>
              <a:rPr lang="de-DE" sz="1400" b="1" dirty="0" smtClean="0"/>
              <a:t>-Version</a:t>
            </a:r>
            <a:endParaRPr lang="de-DE" sz="1000" b="1" dirty="0" smtClean="0"/>
          </a:p>
          <a:p>
            <a:pPr algn="r"/>
            <a:endParaRPr lang="de-DE" sz="800" b="1" dirty="0"/>
          </a:p>
          <a:p>
            <a:pPr algn="r"/>
            <a:r>
              <a:rPr lang="de-DE" sz="1400" b="1" dirty="0" smtClean="0"/>
              <a:t>Die Ausstellung ging nach der Gartenschau an Schulen im Landkreis  </a:t>
            </a:r>
          </a:p>
          <a:p>
            <a:pPr algn="r"/>
            <a:r>
              <a:rPr lang="de-DE" sz="1400" b="1" dirty="0" smtClean="0"/>
              <a:t>Lindau, wird in Heidelberg, Aalen, Tettnang, Ravensburg und </a:t>
            </a:r>
          </a:p>
          <a:p>
            <a:pPr algn="r"/>
            <a:r>
              <a:rPr lang="de-DE" sz="1400" b="1" dirty="0" smtClean="0"/>
              <a:t>Bregenz gezeigt und soll 2023 vom Friedensbündnis Mannheim</a:t>
            </a:r>
          </a:p>
          <a:p>
            <a:pPr algn="r"/>
            <a:r>
              <a:rPr lang="de-DE" sz="1400" b="1" dirty="0" smtClean="0"/>
              <a:t>  auf der Bundesgartenschau präsentiert werden.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62" y="1777781"/>
            <a:ext cx="2567435" cy="154566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741" y="1777781"/>
            <a:ext cx="2224671" cy="319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9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3037" y="6755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 smtClean="0">
                <a:latin typeface="+mn-lt"/>
              </a:rPr>
              <a:t>Die Ausstellung wurde ermöglicht durch</a:t>
            </a:r>
            <a:endParaRPr lang="de-DE" sz="3600" b="1" dirty="0">
              <a:latin typeface="+mn-lt"/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sz="half" idx="1"/>
          </p:nvPr>
        </p:nvSpPr>
        <p:spPr>
          <a:xfrm>
            <a:off x="416132" y="2010186"/>
            <a:ext cx="2473036" cy="1804267"/>
          </a:xfrm>
        </p:spPr>
        <p:txBody>
          <a:bodyPr/>
          <a:lstStyle/>
          <a:p>
            <a:endParaRPr lang="de-DE" dirty="0" smtClean="0"/>
          </a:p>
          <a:p>
            <a:endParaRPr lang="de-DE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0" y="3401860"/>
            <a:ext cx="12088050" cy="16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9" y="2260594"/>
            <a:ext cx="9524124" cy="12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39" y="2362193"/>
            <a:ext cx="1857833" cy="81283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1461279" y="4620961"/>
            <a:ext cx="101574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Aft>
                <a:spcPts val="600"/>
              </a:spcAft>
            </a:pPr>
            <a:endParaRPr lang="de-DE" sz="1800" b="1" dirty="0">
              <a:latin typeface="+mn-lt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843037" y="5382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1600" b="1" dirty="0">
                <a:latin typeface="+mn-lt"/>
              </a:rPr>
              <a:t>Weitere Informationen: www.friedensregion-bodensee.de/friedensklima/</a:t>
            </a:r>
          </a:p>
          <a:p>
            <a:pPr algn="ctr"/>
            <a:r>
              <a:rPr lang="de-DE" sz="1600" b="1" dirty="0" smtClean="0">
                <a:latin typeface="+mn-lt"/>
              </a:rPr>
              <a:t>Kontakt: info@friedensregion-bodensee.de</a:t>
            </a:r>
          </a:p>
        </p:txBody>
      </p:sp>
    </p:spTree>
    <p:extLst>
      <p:ext uri="{BB962C8B-B14F-4D97-AF65-F5344CB8AC3E}">
        <p14:creationId xmlns:p14="http://schemas.microsoft.com/office/powerpoint/2010/main" val="393419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993" y="736609"/>
            <a:ext cx="11675534" cy="1211119"/>
          </a:xfrm>
        </p:spPr>
        <p:txBody>
          <a:bodyPr>
            <a:normAutofit fontScale="90000"/>
          </a:bodyPr>
          <a:lstStyle/>
          <a:p>
            <a:pPr algn="ctr"/>
            <a:r>
              <a:rPr lang="de-DE" sz="2700" b="1" dirty="0" smtClean="0">
                <a:latin typeface="+mn-lt"/>
              </a:rPr>
              <a:t>Ausstellung der Friedensregion </a:t>
            </a:r>
            <a:r>
              <a:rPr lang="de-DE" sz="2700" b="1" dirty="0">
                <a:latin typeface="+mn-lt"/>
              </a:rPr>
              <a:t>Bodensee e.V. und </a:t>
            </a:r>
            <a:r>
              <a:rPr lang="de-DE" sz="2700" b="1" dirty="0" smtClean="0">
                <a:latin typeface="+mn-lt"/>
              </a:rPr>
              <a:t>der </a:t>
            </a:r>
            <a:r>
              <a:rPr lang="de-DE" sz="2700" b="1" dirty="0" err="1" smtClean="0">
                <a:latin typeface="+mn-lt"/>
              </a:rPr>
              <a:t>friedens</a:t>
            </a:r>
            <a:r>
              <a:rPr lang="de-DE" sz="2700" b="1" dirty="0" smtClean="0">
                <a:latin typeface="+mn-lt"/>
              </a:rPr>
              <a:t> räume Lindau</a:t>
            </a:r>
            <a:r>
              <a:rPr lang="de-DE" b="1" dirty="0">
                <a:latin typeface="+mn-lt"/>
              </a:rPr>
              <a:t/>
            </a:r>
            <a:br>
              <a:rPr lang="de-DE" b="1" dirty="0">
                <a:latin typeface="+mn-lt"/>
              </a:rPr>
            </a:br>
            <a:r>
              <a:rPr lang="de-DE" sz="2700" b="1" dirty="0">
                <a:latin typeface="+mn-lt"/>
              </a:rPr>
              <a:t>auf der Gartenschau 2021 in </a:t>
            </a:r>
            <a:r>
              <a:rPr lang="de-DE" sz="2700" b="1" dirty="0" smtClean="0">
                <a:latin typeface="+mn-lt"/>
              </a:rPr>
              <a:t>Lindau zu den</a:t>
            </a:r>
            <a:r>
              <a:rPr lang="de-DE" sz="3600" b="1" dirty="0" smtClean="0">
                <a:latin typeface="+mn-lt"/>
              </a:rPr>
              <a:t/>
            </a:r>
            <a:br>
              <a:rPr lang="de-DE" sz="3600" b="1" dirty="0" smtClean="0">
                <a:latin typeface="+mn-lt"/>
              </a:rPr>
            </a:br>
            <a:r>
              <a:rPr lang="de-DE" sz="3600" b="1" dirty="0" smtClean="0">
                <a:latin typeface="+mn-lt"/>
              </a:rPr>
              <a:t>17 UN-Nachhaltigkeitszielen/Pariser Klimaabkommen/Agenda 2030</a:t>
            </a:r>
            <a:r>
              <a:rPr lang="de-DE" b="1" dirty="0" smtClean="0"/>
              <a:t/>
            </a:r>
            <a:br>
              <a:rPr lang="de-DE" b="1" dirty="0" smtClean="0"/>
            </a:br>
            <a:endParaRPr lang="de-DE" b="1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34" y="1799341"/>
            <a:ext cx="6570133" cy="4451025"/>
          </a:xfrm>
        </p:spPr>
      </p:pic>
      <p:sp>
        <p:nvSpPr>
          <p:cNvPr id="7" name="Inhaltsplatzhalter 6"/>
          <p:cNvSpPr>
            <a:spLocks noGrp="1"/>
          </p:cNvSpPr>
          <p:nvPr>
            <p:ph sz="half" idx="1"/>
          </p:nvPr>
        </p:nvSpPr>
        <p:spPr>
          <a:xfrm>
            <a:off x="995796" y="3673929"/>
            <a:ext cx="3812967" cy="2491839"/>
          </a:xfrm>
        </p:spPr>
        <p:txBody>
          <a:bodyPr/>
          <a:lstStyle/>
          <a:p>
            <a:endParaRPr lang="de-DE" dirty="0" smtClean="0"/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6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72" y="4098568"/>
            <a:ext cx="2837630" cy="215179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71" y="1833670"/>
            <a:ext cx="2837630" cy="2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7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1166"/>
          </a:xfrm>
        </p:spPr>
        <p:txBody>
          <a:bodyPr>
            <a:normAutofit/>
          </a:bodyPr>
          <a:lstStyle/>
          <a:p>
            <a:r>
              <a:rPr lang="de-DE" sz="3400" b="1" dirty="0" smtClean="0">
                <a:latin typeface="+mn-lt"/>
              </a:rPr>
              <a:t>                            FRIEDENSKLIMA! </a:t>
            </a:r>
            <a:br>
              <a:rPr lang="de-DE" sz="3400" b="1" dirty="0" smtClean="0">
                <a:latin typeface="+mn-lt"/>
              </a:rPr>
            </a:br>
            <a:r>
              <a:rPr lang="de-DE" sz="3400" b="1" dirty="0" smtClean="0">
                <a:latin typeface="+mn-lt"/>
              </a:rPr>
              <a:t>                            17 Ziele für Gerechtigkeit und Frieden</a:t>
            </a:r>
            <a:endParaRPr lang="de-DE" sz="3400" b="1" dirty="0">
              <a:latin typeface="+mn-lt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07" y="1879600"/>
            <a:ext cx="8775260" cy="4529421"/>
          </a:xfrm>
        </p:spPr>
      </p:pic>
      <p:pic>
        <p:nvPicPr>
          <p:cNvPr id="6" name="Inhaltsplatzhalt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07" y="202341"/>
            <a:ext cx="2132526" cy="127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3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0263" y="424384"/>
            <a:ext cx="5181604" cy="1325563"/>
          </a:xfrm>
        </p:spPr>
        <p:txBody>
          <a:bodyPr>
            <a:normAutofit fontScale="90000"/>
          </a:bodyPr>
          <a:lstStyle/>
          <a:p>
            <a:r>
              <a:rPr lang="de-DE" sz="3600" b="1" dirty="0" smtClean="0">
                <a:latin typeface="+mn-lt"/>
              </a:rPr>
              <a:t>17 UN-Nachhaltigkeitsziele </a:t>
            </a:r>
            <a:r>
              <a:rPr lang="de-DE" sz="3200" b="1" dirty="0" smtClean="0"/>
              <a:t/>
            </a:r>
            <a:br>
              <a:rPr lang="de-DE" sz="3200" b="1" dirty="0" smtClean="0"/>
            </a:br>
            <a:r>
              <a:rPr lang="de-DE" sz="2800" b="1" dirty="0" smtClean="0"/>
              <a:t>global denken  </a:t>
            </a:r>
            <a:r>
              <a:rPr lang="de-DE" sz="2800" b="1" dirty="0" smtClean="0">
                <a:latin typeface="+mn-lt"/>
              </a:rPr>
              <a:t>–&gt;  lokal handeln!</a:t>
            </a:r>
            <a:endParaRPr lang="de-DE" sz="2800" b="1" dirty="0">
              <a:latin typeface="+mn-lt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55" y="731529"/>
            <a:ext cx="6038745" cy="5827145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80" y="3259667"/>
            <a:ext cx="2409842" cy="3294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71" y="3259666"/>
            <a:ext cx="2192597" cy="32865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60" y="1515534"/>
            <a:ext cx="2090682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155" y="3598333"/>
            <a:ext cx="4090261" cy="2973502"/>
          </a:xfrm>
          <a:prstGeom prst="rect">
            <a:avLst/>
          </a:prstGeom>
        </p:spPr>
      </p:pic>
      <p:pic>
        <p:nvPicPr>
          <p:cNvPr id="11" name="Inhaltsplatzhalter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66" y="423333"/>
            <a:ext cx="2432783" cy="2603179"/>
          </a:xfrm>
          <a:prstGeom prst="rect">
            <a:avLst/>
          </a:prstGeom>
        </p:spPr>
      </p:pic>
      <p:pic>
        <p:nvPicPr>
          <p:cNvPr id="13" name="Inhaltsplatzhalter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33" y="3599190"/>
            <a:ext cx="3996267" cy="296417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77050" y="3010564"/>
            <a:ext cx="10778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		</a:t>
            </a:r>
            <a:r>
              <a:rPr lang="de-DE" sz="1200" dirty="0" smtClean="0"/>
              <a:t>                        </a:t>
            </a:r>
            <a:r>
              <a:rPr lang="de-DE" sz="1200" dirty="0"/>
              <a:t> </a:t>
            </a:r>
            <a:r>
              <a:rPr lang="de-DE" sz="1200" dirty="0" smtClean="0"/>
              <a:t>    „</a:t>
            </a:r>
            <a:r>
              <a:rPr lang="de-DE" sz="1200" b="1" dirty="0" smtClean="0"/>
              <a:t>Früh bildet sich ….“ 	                 manche studieren die Tafeln ganz intensiv 	      wir kommen ins Gespräch …..</a:t>
            </a:r>
          </a:p>
          <a:p>
            <a:endParaRPr lang="de-DE" sz="600" b="1" dirty="0"/>
          </a:p>
          <a:p>
            <a:r>
              <a:rPr lang="de-DE" sz="1200" b="1" dirty="0" smtClean="0"/>
              <a:t>            andere bleiben beim Spiel   	              alt und jung diskutieren miteinander  	              andere  spielen ‚Mensch miteinander‘ statt gegeneinander</a:t>
            </a:r>
          </a:p>
        </p:txBody>
      </p:sp>
      <p:pic>
        <p:nvPicPr>
          <p:cNvPr id="7" name="Inhaltsplatzhalter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514" y="423333"/>
            <a:ext cx="3525147" cy="2587231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60400" y="353355"/>
            <a:ext cx="2937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prstClr val="black"/>
                </a:solidFill>
              </a:rPr>
              <a:t>ANGEBOTE </a:t>
            </a:r>
            <a:r>
              <a:rPr lang="de-DE" sz="2400" b="1" dirty="0">
                <a:solidFill>
                  <a:prstClr val="black"/>
                </a:solidFill>
              </a:rPr>
              <a:t>für </a:t>
            </a:r>
          </a:p>
          <a:p>
            <a:r>
              <a:rPr lang="de-DE" sz="2400" b="1" dirty="0">
                <a:solidFill>
                  <a:prstClr val="black"/>
                </a:solidFill>
              </a:rPr>
              <a:t>alle Zielgruppen</a:t>
            </a:r>
          </a:p>
        </p:txBody>
      </p:sp>
      <p:pic>
        <p:nvPicPr>
          <p:cNvPr id="9" name="Inhaltsplatzhalter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4" y="3607656"/>
            <a:ext cx="2954854" cy="2954855"/>
          </a:xfrm>
          <a:prstGeom prst="rect">
            <a:avLst/>
          </a:prstGeom>
        </p:spPr>
      </p:pic>
      <p:pic>
        <p:nvPicPr>
          <p:cNvPr id="10" name="Inhaltsplatzhalter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833" y="423334"/>
            <a:ext cx="2450583" cy="258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1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731" y="313257"/>
            <a:ext cx="5677560" cy="3784610"/>
          </a:xfrm>
          <a:prstGeom prst="rect">
            <a:avLst/>
          </a:prstGeom>
        </p:spPr>
      </p:pic>
      <p:pic>
        <p:nvPicPr>
          <p:cNvPr id="11" name="Inhaltsplatzhalter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62" y="313257"/>
            <a:ext cx="4159708" cy="3090335"/>
          </a:xfrm>
          <a:prstGeom prst="rect">
            <a:avLst/>
          </a:prstGeom>
        </p:spPr>
      </p:pic>
      <p:pic>
        <p:nvPicPr>
          <p:cNvPr id="13" name="Inhaltsplatzhalter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62" y="3498434"/>
            <a:ext cx="4159708" cy="309033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961293" y="4184261"/>
            <a:ext cx="463050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Oben: Eröffnung </a:t>
            </a:r>
            <a:r>
              <a:rPr lang="de-DE" sz="1400" b="1" dirty="0"/>
              <a:t>der Gartenschau </a:t>
            </a:r>
            <a:r>
              <a:rPr lang="de-DE" sz="1400" b="1" dirty="0" smtClean="0"/>
              <a:t>am 20. Mai 2021 mit  Staatsminister*in </a:t>
            </a:r>
            <a:r>
              <a:rPr lang="de-DE" sz="1400" b="1" dirty="0"/>
              <a:t>Melanie </a:t>
            </a:r>
            <a:r>
              <a:rPr lang="de-DE" sz="1400" b="1" dirty="0" err="1"/>
              <a:t>Huml</a:t>
            </a:r>
            <a:r>
              <a:rPr lang="de-DE" sz="1400" b="1" dirty="0"/>
              <a:t> und Thorsten </a:t>
            </a:r>
            <a:r>
              <a:rPr lang="de-DE" sz="1400" b="1" dirty="0" smtClean="0"/>
              <a:t>Glauber</a:t>
            </a:r>
          </a:p>
          <a:p>
            <a:endParaRPr lang="de-DE" sz="1400" b="1" dirty="0" smtClean="0"/>
          </a:p>
          <a:p>
            <a:r>
              <a:rPr lang="de-DE" sz="1400" b="1" dirty="0" err="1" smtClean="0"/>
              <a:t>li.oben</a:t>
            </a:r>
            <a:r>
              <a:rPr lang="de-DE" sz="1400" b="1" dirty="0" smtClean="0"/>
              <a:t>: Besuch der Landesbischöfin i.R. Margot </a:t>
            </a:r>
            <a:r>
              <a:rPr lang="de-DE" sz="1400" b="1" dirty="0" err="1" smtClean="0"/>
              <a:t>Käßmann</a:t>
            </a:r>
            <a:r>
              <a:rPr lang="de-DE" sz="1400" b="1" dirty="0" smtClean="0"/>
              <a:t>  </a:t>
            </a:r>
          </a:p>
          <a:p>
            <a:endParaRPr lang="de-DE" sz="1400" b="1" dirty="0" smtClean="0"/>
          </a:p>
          <a:p>
            <a:r>
              <a:rPr lang="de-DE" sz="1400" b="1" dirty="0" err="1" smtClean="0"/>
              <a:t>li.unten</a:t>
            </a:r>
            <a:r>
              <a:rPr lang="de-DE" sz="1400" b="1" dirty="0" smtClean="0"/>
              <a:t>: Frieden in Bewegung - Deutschland-Wanderung der </a:t>
            </a:r>
            <a:r>
              <a:rPr lang="de-DE" sz="1400" b="1" dirty="0" err="1" smtClean="0"/>
              <a:t>NaturFreunde</a:t>
            </a:r>
            <a:r>
              <a:rPr lang="de-DE" sz="1400" b="1" dirty="0" smtClean="0"/>
              <a:t> Deutschland </a:t>
            </a:r>
            <a:endParaRPr lang="de-DE" sz="1400" i="1" dirty="0"/>
          </a:p>
        </p:txBody>
      </p:sp>
    </p:spTree>
    <p:extLst>
      <p:ext uri="{BB962C8B-B14F-4D97-AF65-F5344CB8AC3E}">
        <p14:creationId xmlns:p14="http://schemas.microsoft.com/office/powerpoint/2010/main" val="156359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8982" y="150625"/>
            <a:ext cx="10515600" cy="1324883"/>
          </a:xfrm>
        </p:spPr>
        <p:txBody>
          <a:bodyPr>
            <a:normAutofit/>
          </a:bodyPr>
          <a:lstStyle/>
          <a:p>
            <a:pPr algn="ctr"/>
            <a:r>
              <a:rPr lang="de-DE" sz="4000" b="1" dirty="0" smtClean="0">
                <a:latin typeface="+mn-lt"/>
              </a:rPr>
              <a:t>Zum Friedensareal gehören   </a:t>
            </a:r>
            <a:endParaRPr lang="de-DE" sz="4000" b="1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702" y="1215736"/>
            <a:ext cx="6405997" cy="4754415"/>
          </a:xfrm>
        </p:spPr>
      </p:pic>
      <p:sp>
        <p:nvSpPr>
          <p:cNvPr id="7" name="Inhaltsplatzhalter 6"/>
          <p:cNvSpPr>
            <a:spLocks noGrp="1"/>
          </p:cNvSpPr>
          <p:nvPr>
            <p:ph sz="half" idx="1"/>
          </p:nvPr>
        </p:nvSpPr>
        <p:spPr>
          <a:xfrm>
            <a:off x="1645104" y="6025148"/>
            <a:ext cx="9223787" cy="3652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1400" b="1" dirty="0"/>
              <a:t>der </a:t>
            </a:r>
            <a:r>
              <a:rPr lang="de-DE" sz="1400" b="1" dirty="0" smtClean="0"/>
              <a:t>Regenbogen-Baum, ein </a:t>
            </a:r>
            <a:r>
              <a:rPr lang="de-DE" sz="1400" b="1" dirty="0" err="1" smtClean="0"/>
              <a:t>To</a:t>
            </a:r>
            <a:r>
              <a:rPr lang="de-DE" sz="1400" b="1" dirty="0" smtClean="0"/>
              <a:t>-do-Baum und der Kubus der Fotokünstlerin Bärbel </a:t>
            </a:r>
            <a:r>
              <a:rPr lang="de-DE" sz="1400" b="1" dirty="0" err="1" smtClean="0"/>
              <a:t>Starz</a:t>
            </a:r>
            <a:endParaRPr lang="de-DE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77" y="3564082"/>
            <a:ext cx="3486454" cy="243147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26" y="1202267"/>
            <a:ext cx="3510805" cy="227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2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8982" y="150625"/>
            <a:ext cx="10515600" cy="1324883"/>
          </a:xfrm>
        </p:spPr>
        <p:txBody>
          <a:bodyPr>
            <a:normAutofit/>
          </a:bodyPr>
          <a:lstStyle/>
          <a:p>
            <a:pPr algn="ctr"/>
            <a:r>
              <a:rPr lang="de-DE" b="1" dirty="0" err="1" smtClean="0">
                <a:latin typeface="+mn-lt"/>
              </a:rPr>
              <a:t>To</a:t>
            </a:r>
            <a:r>
              <a:rPr lang="de-DE" b="1" dirty="0" smtClean="0">
                <a:latin typeface="+mn-lt"/>
              </a:rPr>
              <a:t>-do-Baum</a:t>
            </a:r>
            <a:endParaRPr lang="de-DE" b="1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33" y="2601768"/>
            <a:ext cx="5916099" cy="3629698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74" y="1257741"/>
            <a:ext cx="3584071" cy="277239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75" y="4092337"/>
            <a:ext cx="3584070" cy="213597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0" y="1215736"/>
            <a:ext cx="1435657" cy="251806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0" y="3793067"/>
            <a:ext cx="1435657" cy="2438399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32" y="1257742"/>
            <a:ext cx="2675467" cy="1294344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799" y="1257742"/>
            <a:ext cx="3090333" cy="129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9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9373" y="354735"/>
            <a:ext cx="10515600" cy="915067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 smtClean="0">
                <a:latin typeface="+mn-lt"/>
              </a:rPr>
              <a:t>Veranstaltungen / Führungen</a:t>
            </a:r>
            <a:endParaRPr lang="de-DE" sz="3600" b="1" dirty="0">
              <a:latin typeface="+mn-lt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922320" y="1316991"/>
            <a:ext cx="8624454" cy="831273"/>
          </a:xfrm>
        </p:spPr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 flipH="1">
            <a:off x="4581966" y="5503334"/>
            <a:ext cx="3122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10./11.9. 2021: Nachhaltigkeitstage mit Engagement Global. BUND, Amnesty, </a:t>
            </a:r>
            <a:r>
              <a:rPr lang="de-DE" sz="1400" b="1" dirty="0" err="1" smtClean="0"/>
              <a:t>ParentsforFuture</a:t>
            </a:r>
            <a:r>
              <a:rPr lang="de-DE" sz="1400" b="1" dirty="0" smtClean="0"/>
              <a:t> Lindau; </a:t>
            </a:r>
          </a:p>
          <a:p>
            <a:r>
              <a:rPr lang="de-DE" sz="1400" b="1" dirty="0" smtClean="0"/>
              <a:t>Abschluss-Konzert mit </a:t>
            </a:r>
            <a:r>
              <a:rPr lang="de-DE" sz="1400" b="1" dirty="0" err="1" smtClean="0"/>
              <a:t>Grupo</a:t>
            </a:r>
            <a:r>
              <a:rPr lang="de-DE" sz="1400" b="1" dirty="0" smtClean="0"/>
              <a:t> Sal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33" y="1269802"/>
            <a:ext cx="3600652" cy="508231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03" y="1269803"/>
            <a:ext cx="3304161" cy="247812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41" y="4067761"/>
            <a:ext cx="3297834" cy="228435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 flipH="1">
            <a:off x="5094607" y="2456156"/>
            <a:ext cx="68857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			          </a:t>
            </a:r>
          </a:p>
          <a:p>
            <a:endParaRPr lang="de-DE" sz="1400" b="1" dirty="0"/>
          </a:p>
          <a:p>
            <a:endParaRPr lang="de-DE" sz="1400" b="1" dirty="0" smtClean="0"/>
          </a:p>
          <a:p>
            <a:endParaRPr lang="de-DE" sz="1400" b="1" dirty="0"/>
          </a:p>
          <a:p>
            <a:endParaRPr lang="de-DE" sz="1400" b="1" dirty="0" smtClean="0"/>
          </a:p>
          <a:p>
            <a:endParaRPr lang="de-DE" sz="1400" b="1" dirty="0"/>
          </a:p>
          <a:p>
            <a:r>
              <a:rPr lang="de-DE" sz="1400" b="1" dirty="0" smtClean="0"/>
              <a:t>Lokale Agenda und Regenwald-Initiative          Führung Systemischer Therapeut*innen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39" y="1269803"/>
            <a:ext cx="3297836" cy="247337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48" y="4157132"/>
            <a:ext cx="941900" cy="132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5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</Words>
  <Application>Microsoft Office PowerPoint</Application>
  <PresentationFormat>Benutzerdefiniert</PresentationFormat>
  <Paragraphs>53</Paragraphs>
  <Slides>13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4" baseType="lpstr">
      <vt:lpstr>Office</vt:lpstr>
      <vt:lpstr>PowerPoint-Präsentation</vt:lpstr>
      <vt:lpstr>Ausstellung der Friedensregion Bodensee e.V. und der friedens räume Lindau auf der Gartenschau 2021 in Lindau zu den 17 UN-Nachhaltigkeitszielen/Pariser Klimaabkommen/Agenda 2030 </vt:lpstr>
      <vt:lpstr>                            FRIEDENSKLIMA!                              17 Ziele für Gerechtigkeit und Frieden</vt:lpstr>
      <vt:lpstr>17 UN-Nachhaltigkeitsziele  global denken  –&gt;  lokal handeln!</vt:lpstr>
      <vt:lpstr>PowerPoint-Präsentation</vt:lpstr>
      <vt:lpstr>PowerPoint-Präsentation</vt:lpstr>
      <vt:lpstr>Zum Friedensareal gehören   </vt:lpstr>
      <vt:lpstr>To-do-Baum</vt:lpstr>
      <vt:lpstr>Veranstaltungen / Führungen</vt:lpstr>
      <vt:lpstr> </vt:lpstr>
      <vt:lpstr> </vt:lpstr>
      <vt:lpstr>entwickelt und realisiert von        Projektträger Stadt Lindau Friedensregion Bodensee e.V. und friedens räumen Lindau           Lokale Agenda 21 </vt:lpstr>
      <vt:lpstr>Die Ausstellung wurde ermöglicht durch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EUTB-Lindau</dc:creator>
  <cp:lastModifiedBy>Frieder</cp:lastModifiedBy>
  <cp:revision>105</cp:revision>
  <cp:lastPrinted>2021-07-20T14:36:57Z</cp:lastPrinted>
  <dcterms:created xsi:type="dcterms:W3CDTF">2021-05-11T07:49:31Z</dcterms:created>
  <dcterms:modified xsi:type="dcterms:W3CDTF">2022-07-16T21:11:51Z</dcterms:modified>
</cp:coreProperties>
</file>